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7" r:id="rId3"/>
    <p:sldId id="264" r:id="rId4"/>
    <p:sldId id="263" r:id="rId5"/>
    <p:sldId id="268" r:id="rId6"/>
    <p:sldId id="270" r:id="rId7"/>
    <p:sldId id="262" r:id="rId8"/>
    <p:sldId id="280" r:id="rId9"/>
    <p:sldId id="281" r:id="rId10"/>
    <p:sldId id="282" r:id="rId11"/>
    <p:sldId id="283" r:id="rId12"/>
    <p:sldId id="286" r:id="rId13"/>
    <p:sldId id="284" r:id="rId14"/>
    <p:sldId id="288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E86CB00-52A2-4F85-93FF-A0E378909DE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C6B5931-1733-4FF2-BD26-36C4E6B7F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6CB00-52A2-4F85-93FF-A0E378909DE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5931-1733-4FF2-BD26-36C4E6B7F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6CB00-52A2-4F85-93FF-A0E378909DE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5931-1733-4FF2-BD26-36C4E6B7F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86CB00-52A2-4F85-93FF-A0E378909DE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6B5931-1733-4FF2-BD26-36C4E6B7F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E86CB00-52A2-4F85-93FF-A0E378909DE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C6B5931-1733-4FF2-BD26-36C4E6B7F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6CB00-52A2-4F85-93FF-A0E378909DE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5931-1733-4FF2-BD26-36C4E6B7F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6CB00-52A2-4F85-93FF-A0E378909DE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5931-1733-4FF2-BD26-36C4E6B7F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86CB00-52A2-4F85-93FF-A0E378909DE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6B5931-1733-4FF2-BD26-36C4E6B7F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6CB00-52A2-4F85-93FF-A0E378909DE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5931-1733-4FF2-BD26-36C4E6B7F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86CB00-52A2-4F85-93FF-A0E378909DE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6B5931-1733-4FF2-BD26-36C4E6B7F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86CB00-52A2-4F85-93FF-A0E378909DE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6B5931-1733-4FF2-BD26-36C4E6B7F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86CB00-52A2-4F85-93FF-A0E378909DED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C6B5931-1733-4FF2-BD26-36C4E6B7F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pedsovet.su/load/393-1-0-39106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pedsovet.su/load/385-1-0-3720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pedsovet.su/load/385-1-0-3720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yandex.ru/images/search?text=%D0%B2%D1%8B%D1%80%D0%B0%D1%89%D0%B8%D0%B2%D0%B0%D0%BD%D0%B8%D0%B5%20%D0%BA%D1%80%D0%B8%D1%81%D1%82%D0%B0%D0%BB%D0%BB%D0%BE%D0%B2%20%D0%BC%D0%B5%D0%B4%D0%B8&amp;img_url=http://pandia.ru/text/78/058/images/image008_5.jpg&amp;pos=2&amp;rpt=simage&amp;stype=image&amp;lr=213&amp;noreask=1&amp;source=wiz&amp;uinfo=sw-1366-sh-768-ww-1349-wh-653-pd-1-wp-16x9_1366x768-lt-2819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hyperlink" Target="http://yandex.ru/images/search?source=wiz&amp;img_url=http://moi-rebenok.com/wp-content/uploads/2012/11/Kak-vyirastit-kristallyi-iz-medi3.jpg&amp;uinfo=sw-1366-sh-768-ww-1349-wh-653-pd-1-wp-16x9_1366x768-lt-2819&amp;text=%D0%B2%D1%8B%D1%80%D0%B0%D1%89%D0%B8%D0%B2%D0%B0%D0%BD%D0%B8%D0%B5%20%D0%BA%D1%80%D0%B8%D1%81%D1%82%D0%B0%D0%BB%D0%BB%D0%BE%D0%B2%20%D0%BC%D0%B5%D0%B4%D0%B8&amp;noreask=1&amp;pos=9&amp;lr=213&amp;rpt=simage&amp;pin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3073524" cy="2537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60648"/>
            <a:ext cx="3024336" cy="272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http://im0-tub-ru.yandex.net/i?id=275c11a3b30d640a0be6a0fe20b8dbed-11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2852936"/>
            <a:ext cx="1905000" cy="1428750"/>
          </a:xfrm>
          <a:prstGeom prst="rect">
            <a:avLst/>
          </a:prstGeom>
          <a:noFill/>
        </p:spPr>
      </p:pic>
      <p:pic>
        <p:nvPicPr>
          <p:cNvPr id="5" name="Picture 6" descr="http://im2-tub-ru.yandex.net/i?id=cdabb67c0fdaaddc6493e6a65f4b452a-79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04664"/>
            <a:ext cx="1447800" cy="1428750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2780928"/>
            <a:ext cx="1276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576" y="3140968"/>
            <a:ext cx="14287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3140968"/>
            <a:ext cx="23042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http://im0-tub-ru.yandex.net/i?id=813d4b7c700af311437b6e258c0bbaa4-112-144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4941168"/>
            <a:ext cx="2286000" cy="1428750"/>
          </a:xfrm>
          <a:prstGeom prst="rect">
            <a:avLst/>
          </a:prstGeom>
          <a:noFill/>
        </p:spPr>
      </p:pic>
      <p:pic>
        <p:nvPicPr>
          <p:cNvPr id="10" name="Picture 4" descr="http://im1-tub-ru.yandex.net/i?id=c082e05c54fb02682203b6e5f1b6b4c8-32-144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07704" y="4869160"/>
            <a:ext cx="1857375" cy="1428750"/>
          </a:xfrm>
          <a:prstGeom prst="rect">
            <a:avLst/>
          </a:prstGeom>
          <a:noFill/>
        </p:spPr>
      </p:pic>
      <p:pic>
        <p:nvPicPr>
          <p:cNvPr id="11" name="Picture 2" descr="http://im1-tub-ru.yandex.net/i?id=2c6f9abd6489c2cab26ea0ef9468f4ed-36-144&amp;n=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1560" y="4581128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Выращивание кристаллов сульфата магния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600" dirty="0" smtClean="0"/>
              <a:t>   </a:t>
            </a:r>
            <a:r>
              <a:rPr lang="ru-RU" sz="2600" dirty="0" smtClean="0"/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Растворяю, соль помешивая ложечкой до тех пор, пока соль уже больше не растворяется.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Выливаю раствор соли на блюдце, и ставлю в теплое место. Вода постепенно начнет испаряться, а на блюдце появятся крупинки соли.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Периодически переворачиваю кристалл, чтоб он приобрел форму. 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Каждая крупинку соли   имеет правильный кубик,  гранями гладкими и блестящими, как зеркало. Это выросли кристаллы сульфата аммония.    </a:t>
            </a:r>
          </a:p>
          <a:p>
            <a:endParaRPr lang="ru-RU" dirty="0"/>
          </a:p>
        </p:txBody>
      </p:sp>
      <p:pic>
        <p:nvPicPr>
          <p:cNvPr id="5" name="Picture 3" descr="C:\Users\Нина\Pictures\SAM_018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3312368" cy="3312368"/>
          </a:xfrm>
          <a:prstGeom prst="rect">
            <a:avLst/>
          </a:prstGeom>
          <a:noFill/>
        </p:spPr>
      </p:pic>
      <p:pic>
        <p:nvPicPr>
          <p:cNvPr id="7" name="Рисунок 68" descr="Дигидрофосфат аммония [NH4(H2PO4), ADP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556792"/>
            <a:ext cx="1944216" cy="17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Нина\Pictures\foto\SAM_01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869160"/>
            <a:ext cx="2160240" cy="16561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1490177"/>
            <a:ext cx="784887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опытов.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Выращенные кристаллы можно охарактеризовать по внешним физическим признакам: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Блеск: металлический или неметаллический (матовый).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Твердость: мягкая, средняя, твердая и очень твердая.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Цвет.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Плотность (не является важным признаком для определения характеристики).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Вкус.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2" descr="http://im3-tub-ru.yandex.net/i?id=4059d58f39606fc22b255afdcadc3034-32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085184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305342"/>
            <a:ext cx="64807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Рассмотрев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выращенный кристалл поваренной соли, увидим, что он  обладает стеклянным блеском. Этот минерал средней твердости; белый, сероватого цвета; на вкус соленый; легко раскладывается по граням куба.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Рассмотрим второй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кристалл: он обладает красным блеском. Минерал средней твердости, легко раскладывается по граням куба.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Минерал из третьего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опыта обладает стеклянным блеском. Кристаллы прозрачные, легко ломаются по граням. Минерал средней твердости.</a:t>
            </a:r>
            <a:endParaRPr lang="ru-RU" sz="2400" dirty="0"/>
          </a:p>
        </p:txBody>
      </p:sp>
      <p:pic>
        <p:nvPicPr>
          <p:cNvPr id="3" name="Picture 32" descr="http://im3-tub-ru.yandex.net/i?id=4059d58f39606fc22b255afdcadc3034-32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42925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971600" y="906706"/>
            <a:ext cx="676875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Познакомившись с миром кристаллов, понимаешь, что эта область науки интересна и занимательна. Кристаллы бывают не только природными, но также и искусственные, выращиваемые человеком. Так же, как сама природа, человек может задать форму, цвет и многие другие свойства кристаллам. В процессе работы мною были, проведены опыты по исследованию условий выращивания кристаллов и было замечено, что скорость выращивания кристаллов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2" descr="http://im3-tub-ru.yandex.net/i?id=4059d58f39606fc22b255afdcadc3034-32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5085184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460129"/>
            <a:ext cx="748883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ЛИТЕРАТУРА: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Барабанов В.Ф. Как собирать минералы и горные породы. М.-Л.,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Детгиз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1952 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«Горные породы и минералы» Научно - поп. издание. Москва, Мир, 1986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«Детская энциклопедия» т.1; 2-е изд., «Просвещение», М., 1965 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«Практическое руководство по минералогии», Смолянинов Н. А, геологическая литература, 1948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Ферсман А.Е. Занимательная минералогия. М., изд-во АН СССР, 1959 г.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343025" y="1695450"/>
            <a:ext cx="58578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Спасибо за внимание.</a:t>
            </a:r>
            <a:endParaRPr lang="ru-RU" sz="3600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91/47064686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196752"/>
            <a:ext cx="86409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тему: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Выращивание кристаллов в домашних условиях</a:t>
            </a:r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0620672" y="5482213"/>
            <a:ext cx="720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437610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Хвалов Илья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Коробов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Константин 6 б класс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Денисова Нина Васильевна 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2/80375512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331640" y="1628800"/>
            <a:ext cx="69127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Актуальность исследования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исследования состоит в том, что выращивание кристаллов - увлекательное занятие и, пожалуй, самое простое, интересное и недорогое.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D:\Елена\Исследовательские работы\соль\a-Dvor_V-1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8" t="1538" b="10255"/>
          <a:stretch>
            <a:fillRect/>
          </a:stretch>
        </p:blipFill>
        <p:spPr bwMode="auto">
          <a:xfrm>
            <a:off x="6228184" y="4293096"/>
            <a:ext cx="2592288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sovet.su/_ld/372/80375512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03648" y="1628800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Гипотеза исследования: мы предполагаем, что в домашних условиях действительно можно вырастить кристаллы соли.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:\Елена\Исследовательские работы\соль\a-Dvor_V-1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8" t="1538" b="10255"/>
          <a:stretch>
            <a:fillRect/>
          </a:stretch>
        </p:blipFill>
        <p:spPr bwMode="auto">
          <a:xfrm>
            <a:off x="6228184" y="4581128"/>
            <a:ext cx="2376264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7467600" cy="230425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работы: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провести исследование по выращиванию кристаллов поваренной соли в домашних условиях.</a:t>
            </a:r>
            <a:endParaRPr lang="ru-RU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581128"/>
            <a:ext cx="201622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268760"/>
            <a:ext cx="6172200" cy="1080120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 исследования кристаллы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2924944"/>
            <a:ext cx="6172200" cy="100811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 исследования процесс кристаллизации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293096"/>
            <a:ext cx="201622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899592" y="1014452"/>
            <a:ext cx="734481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Правила по технике безопасности: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1.Работать с веществами надо аккуратно.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2.Крупинки веществ ни в коем случае не должны попасть в пищевые продукты.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Пользоваться для выращивания кристаллов необходимо специальной посудой, ее пометить, например «Для опытов».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После работы обязательно вымыть руки с мылом.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2" descr="http://im3-tub-ru.yandex.net/i?id=4059d58f39606fc22b255afdcadc3034-32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22920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 1. Выращивание кристаллов поваренной соли.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Растворяю, соль до тех пор, пока соль уже больше не растворяется. </a:t>
            </a:r>
          </a:p>
          <a:p>
            <a:r>
              <a:rPr lang="ru-RU" dirty="0" smtClean="0"/>
              <a:t>          Выливаю раствор соли на блюдце, лучше в чашке Петри,  и поставил в теплое место. Вода постепенно начнет испаряться, а на блюдце появятся крупинки соли. Наблюдая, на протяжении нескольких дней замечаю, что вода испаряется, а крупинки соли растут.</a:t>
            </a:r>
          </a:p>
          <a:p>
            <a:endParaRPr lang="ru-RU" dirty="0"/>
          </a:p>
        </p:txBody>
      </p:sp>
      <p:pic>
        <p:nvPicPr>
          <p:cNvPr id="5" name="Picture 2" descr="Хлорид натрия - подкрашенные кристаллы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4864"/>
            <a:ext cx="3826768" cy="305293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293096"/>
            <a:ext cx="273630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school2\Desktop\foto\SAM_02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2060848"/>
            <a:ext cx="2386608" cy="15278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 2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Выращивание кристаллов меди.</a:t>
            </a: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1.Положил немного медного купороса на дно пузырька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2.Сверху насыпал поваренной соли и закрыл всё это вырезанным кружком бумаги.</a:t>
            </a:r>
          </a:p>
          <a:p>
            <a:r>
              <a:rPr lang="ru-RU" dirty="0" smtClean="0"/>
              <a:t>3.На бумагу положил кнопки. </a:t>
            </a:r>
          </a:p>
          <a:p>
            <a:r>
              <a:rPr lang="ru-RU" dirty="0" smtClean="0"/>
              <a:t>4.Всё вместе заливаю насыщенным раствором поваренной соли (такой раствор готовили из поваренной соли). </a:t>
            </a:r>
          </a:p>
          <a:p>
            <a:r>
              <a:rPr lang="ru-RU" dirty="0" smtClean="0"/>
              <a:t>5.Оставляю ёмкость приблизительно на неделю. За это время вырастут кристаллы меди. </a:t>
            </a:r>
            <a:endParaRPr lang="ru-RU" dirty="0"/>
          </a:p>
        </p:txBody>
      </p:sp>
      <p:pic>
        <p:nvPicPr>
          <p:cNvPr id="5" name="Содержимое 4" descr="http://im0-tub-ru.yandex.net/i?id=f9957ecdd4f31af7e11417999b2f1f4a-84-144&amp;n=24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20193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3-tub-ru.yandex.net/i?id=e249f20d88d258da5bbfd0fc38315ce7-72-144&amp;n=21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234888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Нина\Pictures\foto\SAM_02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3861048"/>
            <a:ext cx="2746648" cy="18158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167</TotalTime>
  <Words>568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Arial Black</vt:lpstr>
      <vt:lpstr>Calibri</vt:lpstr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 работы:  провести исследование по выращиванию кристаллов поваренной соли в домашних условиях.</vt:lpstr>
      <vt:lpstr>Объект исследования кристаллы.</vt:lpstr>
      <vt:lpstr>Презентация PowerPoint</vt:lpstr>
      <vt:lpstr> Опыт 1. Выращивание кристаллов поваренной соли.</vt:lpstr>
      <vt:lpstr>Опыт 2. Выращивание кристаллов меди.  </vt:lpstr>
      <vt:lpstr>Опыт 3. Выращивание кристаллов сульфата магния.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Денисова Нина</cp:lastModifiedBy>
  <cp:revision>42</cp:revision>
  <dcterms:created xsi:type="dcterms:W3CDTF">2014-11-03T18:51:20Z</dcterms:created>
  <dcterms:modified xsi:type="dcterms:W3CDTF">2023-11-19T10:46:35Z</dcterms:modified>
</cp:coreProperties>
</file>